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70" r:id="rId7"/>
    <p:sldId id="261" r:id="rId8"/>
    <p:sldId id="271" r:id="rId9"/>
    <p:sldId id="262" r:id="rId10"/>
    <p:sldId id="272" r:id="rId11"/>
    <p:sldId id="263" r:id="rId12"/>
    <p:sldId id="274" r:id="rId13"/>
    <p:sldId id="264" r:id="rId14"/>
    <p:sldId id="273" r:id="rId15"/>
    <p:sldId id="265" r:id="rId16"/>
    <p:sldId id="266" r:id="rId17"/>
    <p:sldId id="267" r:id="rId18"/>
    <p:sldId id="268" r:id="rId19"/>
    <p:sldId id="269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8613" autoAdjust="0"/>
  </p:normalViewPr>
  <p:slideViewPr>
    <p:cSldViewPr>
      <p:cViewPr varScale="1">
        <p:scale>
          <a:sx n="54" d="100"/>
          <a:sy n="54" d="100"/>
        </p:scale>
        <p:origin x="186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396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C30734-4DD2-4ADE-9DA7-32F91CC7C360}" type="datetimeFigureOut">
              <a:rPr lang="ru-RU" smtClean="0"/>
              <a:t>30.11.2025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A7F788-7DF6-430A-BA9C-8EA388AEE69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tudent\Desktop\&#1069;&#1090;&#1072;&#1087;&#1099;%20&#1089;&#1090;&#1072;&#1085;&#1086;&#1074;&#1083;&#1077;&#1085;&#1080;&#1103;%20&#1083;&#1080;&#1085;&#1075;&#1074;&#1080;&#1089;&#1090;&#1080;&#1095;&#1077;&#1089;&#1082;&#1080;&#1093;%20&#1091;&#1095;&#1077;&#1085;&#1080;&#1081;.docx!OLE_LINK1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4%D1%80%D0%B5%D0%B2%D0%BD%D1%8F%D1%8F_%D0%98%D0%BD%D0%B4%D0%B8%D1%8F" TargetMode="External"/><Relationship Id="rId2" Type="http://schemas.openxmlformats.org/officeDocument/2006/relationships/hyperlink" Target="https://ru.wikipedia.org/wiki/%D0%A1%D0%B0%D0%BD%D1%81%D0%BA%D1%80%D0%B8%D1%82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u.wikipedia.org/wiki/%D0%94%D0%B6%D0%BE%D0%BD%D1%81,_%D0%A3%D0%B8%D0%BB%D1%8C%D1%8F%D0%BC_(%D1%84%D0%B8%D0%BB%D0%BE%D0%BB%D0%BE%D0%B3)" TargetMode="External"/><Relationship Id="rId5" Type="http://schemas.openxmlformats.org/officeDocument/2006/relationships/hyperlink" Target="https://ru.wikipedia.org/wiki/XVIII_%D0%B2%D0%B5%D0%BA" TargetMode="External"/><Relationship Id="rId4" Type="http://schemas.openxmlformats.org/officeDocument/2006/relationships/hyperlink" Target="https://ru.wikipedia.org/wiki/XVI_%D0%B2%D0%B5%D0%BA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3051770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Периодизация истории языкознания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2996952"/>
            <a:ext cx="83529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Современное языкознание являет собой итог длительного исторического развития и совершенствования науки о языке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620688"/>
            <a:ext cx="813690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Исторический подход к языкознанию как науке предполагает систематизацию и каталогизацию по определенным принципам основных научных теорий и школ, вычленение этапов в ее развитии, оценку имеющихся достижений для перспектив развития лингвистики.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260648"/>
            <a:ext cx="842493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 основе формирования общих правил письменного языка некоторые лингвисты выделяют в истории языкознания четыре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важнейшие лингвистические (грамматические) традиции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: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1413401"/>
            <a:ext cx="91440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китайскую, индийскую, греко-латинскую (или средиземноморскую), арабскую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позже к ней присоединили японскую традицию.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260648"/>
            <a:ext cx="820891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Индийская традиция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основывалась на потребности в правильном произношении слов  (текстов) санскрита, на котором были написаны священные книги индуистской религии/философии – Веды (2-1 тысячелетие до нашей эры). Вершиной языковедческой мысли стал трактат из восьми глав (книг) – «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Восьмикнижие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Панини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Грамматика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Панини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в целом отражала своеобразие индийской культуры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s://avatars.mds.yandex.net/i?id=f9584fce565bd1b053bbed324316c70629493811-4828420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692696"/>
            <a:ext cx="6696744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49051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467544" y="114796"/>
            <a:ext cx="8676456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Античная традиция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представлена в воззрениях древнегреческих философов (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Демокрит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Гераклит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Эфесский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Аристотель и др.) и древних римлян (время 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VI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II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века до н.э.). Греческие воззрения на язык были обусловлены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необходимостью толковать древнегреческий эпос и получили филологическую и философскую направленность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На базе логики и для логики изучались части речи (имена собственные и нарицательные), создавалась падежная система, возникли зачатки изучения синтаксиса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611560" y="476672"/>
            <a:ext cx="7992888" cy="5616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8340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-180528" y="229871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253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7998437"/>
              </p:ext>
            </p:extLst>
          </p:nvPr>
        </p:nvGraphicFramePr>
        <p:xfrm>
          <a:off x="340262" y="599202"/>
          <a:ext cx="8408201" cy="53500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0" name="Документ" r:id="rId3" imgW="5939606" imgH="2243241" progId="Word.Document.12">
                  <p:link updateAutomatic="1"/>
                </p:oleObj>
              </mc:Choice>
              <mc:Fallback>
                <p:oleObj name="Документ" r:id="rId3" imgW="5939606" imgH="2243241" progId="Word.Document.12">
                  <p:link updateAutomatic="1"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0262" y="599202"/>
                        <a:ext cx="8408201" cy="535007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48680"/>
            <a:ext cx="8280920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04049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251520" y="150912"/>
            <a:ext cx="889248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Арабская традиция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возникла как самостоятельная традиция, посвященная изучению языка семитской семьи  - классический арабский язык. Изучались и распространялись основные каноны, правила ислама – Корана, распространялись на обширной территории Арабского халифата. Политики и религиозные деятели привали к точному воспроизведению Корана. Со временем стали возникать обсуждения теоретических проблем грамматики, возможность изучения помимо строго литературных норм и разговорного языка. Арабские фонетисты изучали артикуляционные характеристики звукового строя; грамматисты – грамматические категории (единственного и множественного числа), создавались описания синтаксиса, морфологии, словообразования. Получила значительное развитие лексикография.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Рукопись Корана, хранящаяся в Университете Бирмингема. Фото взято из https://www.oldest.org/religion/qurans/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476672"/>
            <a:ext cx="9456985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58731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332656"/>
            <a:ext cx="792088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Японская традиция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возникла позже, в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VIII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веках вместе с возникновением национальной письменности (канна), в основу которой легли приспособленные к японскому языку иероглифы. Изучаются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древнеяпонские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памятники и развивается лексикология; продолжает комментироваться классическое наследие, создается оригинальное учение о грамматике японского языка. В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XX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веке ведущий ученый Японии получил мировую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известность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Сусумо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Оно.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Имеет множество трудов, в частности «Основы японского языкознания». Его теоретические положения близки концепции Гумбольдта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980728"/>
            <a:ext cx="7258422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13599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755576" y="821123"/>
            <a:ext cx="7416824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Направления и школы в лингвистике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(классификации могут быть разными):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539552" y="585627"/>
            <a:ext cx="8208912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Средние века (тысячелетний период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XVIII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вв.): а) «Общая и рациональная грамматика»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Поль-Рояла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 б) достаточно длительный период, приведший к возникновению сравнительно исторического языкознания.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Сравнительно-историческое языкознание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появилось после открытия европейцами 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2"/>
              </a:rPr>
              <a:t>санскрита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литературного языка 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/>
              </a:rPr>
              <a:t>древней Индии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Ещё в 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XVI веке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итальянский путешественник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Филиппо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Сассети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заметил сходство индийских слов с итальянскими и латинскими, однако научных выводов сделано не было. Начало сравнительно-историческому языкознанию было положено в 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5"/>
              </a:rPr>
              <a:t>XVIII веке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6"/>
              </a:rPr>
              <a:t>Уильямом Джонсом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(компаративизм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467544" y="370117"/>
            <a:ext cx="8676456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Психологическое направление: под воздействием идей Вильгельма фон Гумбольдта (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D472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вoзниклo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D472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D472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нeдpax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D472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D472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cpaвнит.-иcт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D472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D472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языкoзнaния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D472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50-x гг. 19 в.).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Младограмматическое направление (от психологического направления) (3 школы – Лейпцигская, Московская, Казанская (до работ американского ученого Эдварда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Сэпира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Биологическое направление Августа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Шлейхера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(1850 – 1860 гг.).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Американский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дескриптивизм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(1920-50 гг.):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Блумфилд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Боас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Сэпир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(в русле структурной лингвистики)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827584" y="330378"/>
            <a:ext cx="8064896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Структурная лингвистика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(основатель Ф. де Соссюр).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Функциональная лингвистика (ответвление структурной лингвистики)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(Пражская школа).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251520" y="408371"/>
            <a:ext cx="889248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Антропоцентрическая лингвистика. Антропоцентрическая парадигма характеризуется переключением интересов исследователя с объектов познания на субъекта, т. е. основной фактор анализа - человек в языке и язык в человеке. Целью лингвистического анализа уже не может считаться просто выявление различных характеристик языковой системы.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620688"/>
            <a:ext cx="784887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 формированием антропоцентрической парадигмы в центре внимания лингвистического анализа — человек и его существование в культуре, т. е. языковая личность во всем ее многообразии: Я — физическое, Я — социальное, Я — интеллектуальное, Я — эмоциональное, Я — речемыслительное. Основными направлениями современной лингвистики в рамках антропоцентрической парадигмы являются когнитивная лингвистика и </a:t>
            </a:r>
            <a:r>
              <a:rPr lang="ru-RU" sz="32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лингвокультурология</a:t>
            </a:r>
            <a:r>
              <a:rPr lang="ru-RU" sz="32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4171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640</Words>
  <Application>Microsoft Office PowerPoint</Application>
  <PresentationFormat>Экран (4:3)</PresentationFormat>
  <Paragraphs>26</Paragraphs>
  <Slides>20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Связи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Calibri</vt:lpstr>
      <vt:lpstr>Times New Roman</vt:lpstr>
      <vt:lpstr>Тема Office</vt:lpstr>
      <vt:lpstr>file:///C:\Users\student\Desktop\Этапы%20становления%20лингвистических%20учений.docx!OLE_LINK1</vt:lpstr>
      <vt:lpstr>Периодизация истории языкознания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Периодизация истории языкознания </dc:title>
  <dc:creator>student</dc:creator>
  <cp:lastModifiedBy>1</cp:lastModifiedBy>
  <cp:revision>16</cp:revision>
  <dcterms:created xsi:type="dcterms:W3CDTF">2021-11-15T10:40:16Z</dcterms:created>
  <dcterms:modified xsi:type="dcterms:W3CDTF">2025-11-30T03:46:47Z</dcterms:modified>
</cp:coreProperties>
</file>