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60" r:id="rId7"/>
    <p:sldId id="261" r:id="rId8"/>
    <p:sldId id="279" r:id="rId9"/>
    <p:sldId id="280" r:id="rId10"/>
    <p:sldId id="281" r:id="rId11"/>
    <p:sldId id="282" r:id="rId12"/>
    <p:sldId id="262" r:id="rId13"/>
    <p:sldId id="263" r:id="rId14"/>
    <p:sldId id="284" r:id="rId15"/>
    <p:sldId id="283" r:id="rId16"/>
    <p:sldId id="264" r:id="rId17"/>
    <p:sldId id="265" r:id="rId18"/>
    <p:sldId id="266" r:id="rId19"/>
    <p:sldId id="267" r:id="rId20"/>
    <p:sldId id="285" r:id="rId21"/>
    <p:sldId id="286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88054" autoAdjust="0"/>
  </p:normalViewPr>
  <p:slideViewPr>
    <p:cSldViewPr>
      <p:cViewPr varScale="1">
        <p:scale>
          <a:sx n="61" d="100"/>
          <a:sy n="61" d="100"/>
        </p:scale>
        <p:origin x="10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В. фон Гумбольдта и </a:t>
            </a:r>
            <a:r>
              <a:rPr lang="ru-RU" b="1" dirty="0" err="1"/>
              <a:t>Гумбольдтианская</a:t>
            </a:r>
            <a:r>
              <a:rPr lang="ru-RU" b="1" dirty="0"/>
              <a:t> традиция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97599"/>
            <a:ext cx="813690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ЛИНГВИСТИКА XVIII ВЕКА И ПЕРВОЙ ПОЛОВИНЫ XIX ВЕКА. СТАНОВЛЕНИЕ СРАВНИТЕЛЬНО-ИСТОРИЧЕСКОГО МЕТОДА (компаративистика).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279829"/>
            <a:ext cx="849694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Открытие санскрита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стало тем недостающим звеном, после появления которого началось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бурное развитие исследований в области сопоставления европейских языков с санскритом и между собой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Хотя открыли санскрит англичане, но очень скоро центр данных исследований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переместился в Германию, в то время страну с наиболее сильными научными центрами и </a:t>
            </a:r>
            <a:r>
              <a:rPr kumimoji="0" lang="ru-RU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 о л а м и.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течение всего XIX в. там находился центр мировой науки о языке,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прежде всего сравнительно-исторического языкознания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 компаративистики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1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Общетеоретический, философский подход к  языку в первой половине XIX в. достиг наивысшего развитие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теориях и работах Вильгельма фон Гумбольдта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(1767-1835), гениального первооткрывателя, величайшего человека Германии, человека широчайшей эрудиции, филолога, философа, языковеда, государственного деятеля, дипломата.  Многими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основоположником общего языкознания,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оказал мощное влияние на изучение языка, теорию языка, основоположник нового направления в языкознании.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a2254e7bad7b249b15c3020f4ab3a52d0be8946f-849733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05678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13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78488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направление можно назвать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философией языка.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Время, когда работал В. фон Гумбольдт, было периодом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расцвета немецкой классической философии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в это время работали такие великие мыслители, как старший современник В. фон Гумбольдта И. Кант и принадлежавший к одному с В. фон Гумбольдтом поколению Г. Гегель. Вопрос о связи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гумбольдтовской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теории с теми или иными философскими концепциями, в частности И. Канта, по-разному трактуется историками науки. Однако несомненно одно: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ученого общей философской атмосферы эпохи, способствовавшее рассмотрению крупных, кардинальных вопросов теории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99592" y="855821"/>
            <a:ext cx="7776864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Основные теоретические концепции ученого, оказавшиеся актуальными и для современного языкознания.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Внутренняя форма языка. 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Зависимость познания мира от языка. </a:t>
            </a:r>
            <a:endParaRPr kumimoji="0" lang="ru-RU" sz="2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Динамика языкового развития. 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Дух и язык. </a:t>
            </a:r>
            <a:endParaRPr kumimoji="0" lang="ru-RU" sz="2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Взаимоотношение языка и мышления. </a:t>
            </a:r>
            <a:endParaRPr kumimoji="0" lang="ru-RU" sz="2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Определение языка как деятельности (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energeia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Типологические проблемы.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Зависимость познания мира от языка.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Уже в ранних работах В. фон Гумбольдт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отвергает идею о том, что представления человека о мире независимы от его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языка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Различное членение мира различными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языками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как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отмечает ученый, «выявляется при сопоставлении простого слова с простым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понятием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 . . Безусловно, далеко не безразлично, использует ли один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описательные средства там, где другой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выражает это одним словом, без обращения к грамматическим формам... Закон членения неизбежно будет нарушен, если то, что в понятии представляется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как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единство, не проявляется таковым в выражении, и вся реальная действительность отдельного слова пропадает для понятия, которому недостает такого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выражения».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53174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96752"/>
            <a:ext cx="8424936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Язык, указывает он, имеет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коллективный характер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«Язык не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произвольным творением отдельного человека, а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принадлежит всегда целому народу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позднейшие поколения получают его от поколений минувших». Очень важна 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формулировка: «Языки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являются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только средством выражения уже познанной действительности, но, более того, 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средством познания ранее неизвестной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Их различие не только различие звуков и знаков, но 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различие самих мировоззрений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этом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заключается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смысл и конечная цель всех исследований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Как отмечает комментатор В. фон Гумбольдта Г. В. </a:t>
            </a:r>
            <a:r>
              <a:rPr 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Рамишвили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точнее по-русски говорить не о мировоззрении (этот термин имеет другой устоявшийся смысл), а о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мировидении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43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80728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Дух народа и язык.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Дух народа 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народа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неразрывны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: «Духовное своеобразие и строение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народа пребывают в столь тесном слиянии друг с другом, что коль скоро существует одно, то из этого обязательно должно вытекать другое... Язык есть как бы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внешнее проявление духа народов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народа есть его дух, и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дух народа есть его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и трудно представить себе что-либо более тождественное». При этом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единстве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первичен все же дух народа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: «Мы должны видеть в духовной силе народа реальный определяющий принцип и подлинную определяющую основу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различий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языков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так как только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духовная сила народа является самым жизненным и самостоятельным началом, а язык зависит от нее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». В то ж е время дух народа в полной мере недоступен наблюдению о нем мы можем узнавать лишь по его проявлениям, прежде всего по языку: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Среди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всех проявлений, посредством которых познается дух и характер народа, только я з ы к и способен выразить самые своеобразные и тончайшие черты народного духа и характера и проникнуть в их сокровенные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тайны»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7166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92696"/>
            <a:ext cx="8496944" cy="5025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Взаимоотношение языка и мышления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Уже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этой сравнительно ранней работе В. фон Гумбольдт заявляет: «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Мышление не просто зависит от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языка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вообще, потому что до известной степени оно определяется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каждым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отдельным языком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Здесь уже сформулирована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называемая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гипотеза лингвистической относительности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выдвигавшаяся лингвистами, в частности Б. Уорфом, в XX в. Человек не может ни мыслить, ни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развиваться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«Создание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обусловлено внутренней потребностью человечества.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не просто внешнее средство общения людей, поддержания общественных связей, но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заложен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самой природе человека и необходим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развития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духовных сил и формирования мировоззрения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этого человек только тогда сможет достичь, когда свое мышление поставит в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общественным мышлением».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0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65" y="1556792"/>
            <a:ext cx="91440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Американский </a:t>
            </a:r>
            <a:r>
              <a:rPr kumimoji="0" lang="ru-RU" sz="4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дескриптивизм</a:t>
            </a: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(1920-1950 гг.). Теория </a:t>
            </a:r>
            <a:r>
              <a:rPr kumimoji="0" lang="ru-RU" sz="4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Сэпира</a:t>
            </a: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-Уорфа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возник в рамках структурализма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84786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структурной лингвистики (основоположник Леонард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Блумфилд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имело некоторые отличия от европейского структурализма, несмотря на то многое, что их объединяло.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американскую лингвистику того времени большое влияние оказывала антропология, понимаемая в то время в США и Канаде как комплексное изучение аборигенов, чья культура резко отличалась от европейской.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2483768" y="1700802"/>
            <a:ext cx="4392488" cy="210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71296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074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9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Антропологи занимались этнографией, лингвистикой, фольклором. Отсюда возникло еще одно название методологии того времени «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этнолингвистика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поскольку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этнолингвистика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объединение лингвистики с этнологией, это изучение взаимодействия языка, культуры и особенностей восприятия мира различными этносами.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443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23528" y="548680"/>
            <a:ext cx="842493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изучения языка племен индейцев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многое из аналитического аппарата традиционного европейского языкознания оказалось непригодным.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частности, языки индейцев Северной Америки не имели письменности, никто их ранее не записывал, поэтому изучалось синхронное состояние. Кроме того,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разрыв между европейской культурой и культурой североамериканских индейцев был так велик, что вживаться европейцу в индейскую культуру было практически не возможно, чтобы полностью, так сказать вживую, овладеть языком. Поэтому центральная методика была работа с информантом.  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трудность представляло выделение слова, которое делалось в европейских языках почти интуитивно. Но с языками индейцев интуиция не помогала, пришлось разрабатывать критерии определения слова, которые не помешали и традиционной европейской лингвистике. Возникали проблемы с сегментацией текста на звуковые единицы, с определением морфемы, частей речи и т.д.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Особую трудность вызывала семантика этих языков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5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Скажем, в одном языке (эскимосском) имеется несколько слов для обозначения снега разного вида, а в другом языке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дакота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значения «кусать», «связывать в пучки», «толочь» передаются одним словом. Далее Ф.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Боас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указывал: «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 очевидно, что выбор подобных элементарных терминов должен до известной степени зависеть от основных интересов народа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В результате получилось, что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язык с точки зрения другого языка весьма произволен в своих классификациях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11560" y="11542"/>
            <a:ext cx="828092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Понимание такого различия стимулировало исследования, сосредоточенные на </a:t>
            </a: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самих различиях в языке и их культурных основаниях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что стало главной задачей </a:t>
            </a:r>
            <a:r>
              <a:rPr kumimoji="0" lang="ru-RU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этнолингвистики</a:t>
            </a: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созданной Эдвардом Сепиром и привело к формированию гипотезы лингвистической относительности </a:t>
            </a:r>
            <a:r>
              <a:rPr kumimoji="0" lang="ru-RU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Бенджамена</a:t>
            </a: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Уорфа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312738"/>
            <a:ext cx="6644328" cy="621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575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764704"/>
            <a:ext cx="691276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434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777686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Остановимся на тех мыслях, которые были созвучны идеям Гумбольдта: «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некотором смысле система культурных стереотипов каждой цивилизации упорядочивается с помощью языка, выражающего данную цивилизацию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«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живут не только в материальном мире и не только в мире социальном, как это принято думать: в значительной степени они все находятся и во власти того конкретного языка, который стал средством выражения в данном обществе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63284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Реальный мир" в значительной степени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неосознанно строится на основе языковых привычек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той или иной социальной группы. Два разных языка никогда не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бывают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столь схожими, чтобы их можно было считать средством выражения одной и той же социальной действительности.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Миры, в которых живут различные общества, — это разные миры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а вовсе не один и тот же мир с различными навешанными на него ярлыками . . .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Мы видим, слышим и вообще воспринимаем окружающий мир именно так, а не иначе, главным образом благодаря тому, что наш выбор при его интерпретации предопред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еляется языковыми привычками нашего общества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57128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Идея обусловленности человеческого поведения языком была в дальнейшем развита учеником Э. Сепира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 Уорфом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Уорф не был профессиональным языковедом. Работая инженером по технике безопасности, он увлекся антропологией и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лингвистикой, посещал в качестве вольнослушателя лекции Э. Сепира и изучал малочисленный язык </a:t>
            </a:r>
            <a:r>
              <a:rPr kumimoji="0" 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хопи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штате Аризона. Из-за ранней смерти он написал немного, всего несколько статей. Посмертно, в 1956 г., его работы были изданы отдельной книгой под названием «Язык, мысль и реальность».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67544" y="260648"/>
            <a:ext cx="842493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 Уорф ставит два вопроса: «1) являются ли наши представления "времени", «пространства" и "материи" в действительности одинаковыми для всех людей или они до некоторой степени обусловлены структурой данного языка и 2) существуют ли видимые связи между: а) нормами культуры и поведения и б) основными лингвистическими категориями?» Исходя из описанных различий хопи и языков SAE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tandard Average 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uropean)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Б. Уорф приходит к выводу о том, что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перечисленные представления обусловлены языковой структурой и что связи между лингвистическими структурами и нормами культуры и поведения существуют. 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E06FD8-FCD2-0EA4-6FEF-036C199283F4}"/>
              </a:ext>
            </a:extLst>
          </p:cNvPr>
          <p:cNvSpPr txBox="1"/>
          <p:nvPr/>
        </p:nvSpPr>
        <p:spPr>
          <a:xfrm>
            <a:off x="755576" y="404664"/>
            <a:ext cx="792088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Занимаясь языком и культурой народа хопи, Б. Уорф обнаружил ряд различий между языком хопи и английским языком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только в способах обозначения тех или иных явлений действительности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и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самом членении действительности на обозначаемые «куски»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Эти различия проявляются как в лексике, так и в грамматике, в частности, составе и семантике грамматических категорий.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25245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42B47C-EC10-ED8E-0FAA-5D0460768559}"/>
              </a:ext>
            </a:extLst>
          </p:cNvPr>
          <p:cNvSpPr txBox="1"/>
          <p:nvPr/>
        </p:nvSpPr>
        <p:spPr>
          <a:xfrm>
            <a:off x="323528" y="404664"/>
            <a:ext cx="864096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Б. Уорфу, язык хопи отличается от английского и других европейских языков в отношении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категорий числа и времени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европейских языках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одной стороны, категорию числа имеют существительные с предметным и с непредметным, в частности временным, значением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cups, dogs, houses, thoughts, </a:t>
            </a:r>
            <a:r>
              <a:rPr lang="en-US" sz="32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minut</a:t>
            </a:r>
            <a:r>
              <a:rPr lang="ru-RU" sz="32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en-US" sz="32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summers, months, years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другой стороны, имеется класс неисчисляемых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существительных вроде </a:t>
            </a:r>
            <a:r>
              <a:rPr lang="en-US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milk, water, sand.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77989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BA66DB-7773-A7F9-CD39-D77E5D36F630}"/>
              </a:ext>
            </a:extLst>
          </p:cNvPr>
          <p:cNvSpPr txBox="1"/>
          <p:nvPr/>
        </p:nvSpPr>
        <p:spPr>
          <a:xfrm>
            <a:off x="251520" y="404665"/>
            <a:ext cx="856895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языке, хопи </a:t>
            </a:r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 неисчисляемых существительных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непредметные</a:t>
            </a: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значению, существительные не имеют множественного числа и не сочетаются с количественными числительными. Грамматическая же категория времени в хопи вообще отсутствует.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95636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F0BC35-D395-390E-2D55-056A0A5B6BC8}"/>
              </a:ext>
            </a:extLst>
          </p:cNvPr>
          <p:cNvSpPr txBox="1"/>
          <p:nvPr/>
        </p:nvSpPr>
        <p:spPr>
          <a:xfrm>
            <a:off x="395536" y="476672"/>
            <a:ext cx="835292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касается лексики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то в европейских языках слова, обозначающие отрезки времени (части суток, времена года и т. д.), легко «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объективизируются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и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выступают как существительные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(day, night, hour,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сутки, месяц), тогда как в хопи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 соответствуют формы наречий.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107863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BBD92C-CF34-3D39-35B0-C30B6AB03EB9}"/>
              </a:ext>
            </a:extLst>
          </p:cNvPr>
          <p:cNvSpPr txBox="1"/>
          <p:nvPr/>
        </p:nvSpPr>
        <p:spPr>
          <a:xfrm>
            <a:off x="251520" y="332656"/>
            <a:ext cx="8640960" cy="6127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европейских языках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широко распространен метафорический перенос лексических значений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соответствии с которым слова с исконно пространственным значением приобретают значения временной длительности, интенсивности, направленности: ср. </a:t>
            </a: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длинный карандаш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длинный день, высокий человек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высокий голос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т. д. В хопи такого рода метафоры не распространены, хотя соответствующие значения выражаются.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Такого рода различия Б. Уорф связывает с принципиальными различиями в культуре, в видении мира.</a:t>
            </a:r>
          </a:p>
        </p:txBody>
      </p:sp>
    </p:spTree>
    <p:extLst>
      <p:ext uri="{BB962C8B-B14F-4D97-AF65-F5344CB8AC3E}">
        <p14:creationId xmlns:p14="http://schemas.microsoft.com/office/powerpoint/2010/main" val="1187882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F5E760-091F-2626-5977-823EC3AF3118}"/>
              </a:ext>
            </a:extLst>
          </p:cNvPr>
          <p:cNvSpPr txBox="1"/>
          <p:nvPr/>
        </p:nvSpPr>
        <p:spPr>
          <a:xfrm>
            <a:off x="323528" y="476672"/>
            <a:ext cx="8352928" cy="6381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Развивая идеи Э. Сепира, Б. Уорф пишет, что мы «</a:t>
            </a:r>
            <a:r>
              <a:rPr lang="ru-RU" sz="2400" b="1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расчленяем природу в направлении, подсказанном нашим родным языком. Мы выделяем в мире явлений те или иные категории и типы совсем не потому, что они (эти категории и типы) самоочевидны; напротив, мир предстает перед нами как калейдоскопический поток впечатлений, который должен быть организован нашим сознанием, а это значит в основном — языковой системой, хранящейся в нашем сознании. Мы расчленяем мир, организуем его в понятия и распределяем значения так, а не иначе в основном потому, что мы участники соглашения, предписывающего подобную систематизацию. Это соглашение имеет силу для определенного языкового коллектива и закреплено в системе моделей нашего языка»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722219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2016</Words>
  <Application>Microsoft Office PowerPoint</Application>
  <PresentationFormat>Экран (4:3)</PresentationFormat>
  <Paragraphs>41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Times New Roman</vt:lpstr>
      <vt:lpstr>Тема Office</vt:lpstr>
      <vt:lpstr>В. фон Гумбольдта и Гумбольдтианская традиция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 фон Гумбольдта и Гумбольдтианская традиция </dc:title>
  <dc:creator>student</dc:creator>
  <cp:lastModifiedBy>1</cp:lastModifiedBy>
  <cp:revision>26</cp:revision>
  <dcterms:created xsi:type="dcterms:W3CDTF">2021-11-15T12:09:31Z</dcterms:created>
  <dcterms:modified xsi:type="dcterms:W3CDTF">2025-12-04T09:31:49Z</dcterms:modified>
</cp:coreProperties>
</file>